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15"/>
  </p:notesMasterIdLst>
  <p:handoutMasterIdLst>
    <p:handoutMasterId r:id="rId16"/>
  </p:handoutMasterIdLst>
  <p:sldIdLst>
    <p:sldId id="281" r:id="rId6"/>
    <p:sldId id="291" r:id="rId7"/>
    <p:sldId id="302" r:id="rId8"/>
    <p:sldId id="318" r:id="rId9"/>
    <p:sldId id="319" r:id="rId10"/>
    <p:sldId id="317" r:id="rId11"/>
    <p:sldId id="320" r:id="rId12"/>
    <p:sldId id="301" r:id="rId13"/>
    <p:sldId id="298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106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14" Type="http://schemas.openxmlformats.org/officeDocument/2006/relationships/slide" Target="slides/slide9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05/10/2022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05/10/2022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aciuperca/web_technologies_with_java_2022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Course 1 - introduction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Curriculum</a:t>
            </a:r>
          </a:p>
          <a:p>
            <a:r>
              <a:rPr lang="en-US" sz="2000" dirty="0"/>
              <a:t>evaluation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38587" y="1508195"/>
            <a:ext cx="5016927" cy="4179799"/>
          </a:xfrm>
        </p:spPr>
        <p:txBody>
          <a:bodyPr/>
          <a:lstStyle/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Web applications intro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Spring Core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Spring MVC with Spring Boot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Thymeleaf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REST APIs with Spring Boot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with databases using Spring Data JDBC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JPA / Hibernate fundamentals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Working with databases using Spring Data JPA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ransactions in Spring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Unit tests with Junit and Mockito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Integration tests with Spring</a:t>
            </a: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9605E8E-9360-4701-B9E4-EC163424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32" y="1508195"/>
            <a:ext cx="1882229" cy="1252538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FCABAD9C-12B5-4D25-82E5-37536E0BA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61" y="1756229"/>
            <a:ext cx="1440892" cy="75646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D416B8E-798D-4918-8C84-4AC8899FE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7" y="2608783"/>
            <a:ext cx="1942074" cy="1089096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411C668-9DBF-475C-A5E1-4D2D76CF5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31" y="3480570"/>
            <a:ext cx="2238534" cy="1119267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4C955E8-2025-4180-AA6E-4A13438DB4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36" y="4657883"/>
            <a:ext cx="1208723" cy="701087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46979FB-6214-4C4C-9897-32E246706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65" y="4780631"/>
            <a:ext cx="1338580" cy="3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curriculum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38587" y="1508195"/>
            <a:ext cx="5016927" cy="2934650"/>
          </a:xfrm>
        </p:spPr>
        <p:txBody>
          <a:bodyPr/>
          <a:lstStyle/>
          <a:p>
            <a:endParaRPr lang="en-US" dirty="0"/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course materials will be available at:</a:t>
            </a:r>
          </a:p>
          <a:p>
            <a:pPr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9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1210833" y="1508195"/>
            <a:ext cx="10048294" cy="4464684"/>
          </a:xfrm>
        </p:spPr>
        <p:txBody>
          <a:bodyPr/>
          <a:lstStyle/>
          <a:p>
            <a:endParaRPr lang="en-US" dirty="0"/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points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5 points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Attendance: 1 point</a:t>
            </a:r>
          </a:p>
          <a:p>
            <a:pPr marL="120015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may attend a lab with a different group, but the attendance points are granted only in your group</a:t>
            </a:r>
          </a:p>
          <a:p>
            <a:pPr marL="120015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 attendance point is proportional with the attendance (1 point for 7 attended labs)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points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Implicitly granted points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 point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5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F72EB89-9BC1-4774-BE65-2AE0A4160B37}"/>
              </a:ext>
            </a:extLst>
          </p:cNvPr>
          <p:cNvSpPr txBox="1">
            <a:spLocks/>
          </p:cNvSpPr>
          <p:nvPr/>
        </p:nvSpPr>
        <p:spPr>
          <a:xfrm>
            <a:off x="1210833" y="1563613"/>
            <a:ext cx="9831976" cy="344414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attendance is mandatory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grade is obtained after exam points and lab points are summed up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minimum grade required in the lab in order to take the exam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consists of implementing a Spring application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will take 2 hours</a:t>
            </a:r>
          </a:p>
          <a:p>
            <a:pPr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8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F72EB89-9BC1-4774-BE65-2AE0A4160B37}"/>
              </a:ext>
            </a:extLst>
          </p:cNvPr>
          <p:cNvSpPr txBox="1">
            <a:spLocks/>
          </p:cNvSpPr>
          <p:nvPr/>
        </p:nvSpPr>
        <p:spPr>
          <a:xfrm>
            <a:off x="1210833" y="1563613"/>
            <a:ext cx="9831976" cy="343273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re-examination exam will be like the initial exam.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re-examinations in the same academic year: if you fail the initial exam / you want a greater grade, you need to take only the exam again in the re-examination session. The lab points are kept.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re-examinations in a different academic year: if you fail the initial exam / you want a greater grade, you need to take the exam and do the lab project again in the re-examination session. The lab points are not kept.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5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 dirty="0" err="1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1F5BF9BA03CD448733D401D2715B86" ma:contentTypeVersion="4" ma:contentTypeDescription="Create a new document." ma:contentTypeScope="" ma:versionID="9599c5537d77ed5bcc1690d5b98e93df">
  <xsd:schema xmlns:xsd="http://www.w3.org/2001/XMLSchema" xmlns:xs="http://www.w3.org/2001/XMLSchema" xmlns:p="http://schemas.microsoft.com/office/2006/metadata/properties" xmlns:ns2="d5984b22-f06d-428a-9753-d5eac3e5b778" xmlns:ns3="d040b213-39be-4216-a7d7-4c420e05192f" targetNamespace="http://schemas.microsoft.com/office/2006/metadata/properties" ma:root="true" ma:fieldsID="44c60e05b3fe8928ded615d3c5212b71" ns2:_="" ns3:_="">
    <xsd:import namespace="d5984b22-f06d-428a-9753-d5eac3e5b778"/>
    <xsd:import namespace="d040b213-39be-4216-a7d7-4c420e0519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4b22-f06d-428a-9753-d5eac3e5b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0b213-39be-4216-a7d7-4c420e0519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E07738-DDE2-4A18-A7E1-347E85ADE555}"/>
</file>

<file path=customXml/itemProps4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795</TotalTime>
  <Words>304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curriculum</vt:lpstr>
      <vt:lpstr>curriculum</vt:lpstr>
      <vt:lpstr>evaluation</vt:lpstr>
      <vt:lpstr>evaluation</vt:lpstr>
      <vt:lpstr>evaluation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136</cp:revision>
  <cp:lastPrinted>2015-07-09T12:46:33Z</cp:lastPrinted>
  <dcterms:created xsi:type="dcterms:W3CDTF">2017-02-27T09:06:14Z</dcterms:created>
  <dcterms:modified xsi:type="dcterms:W3CDTF">2022-10-05T12:10:02Z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0x010100DF1F5BF9BA03CD448733D401D2715B86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